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Arimo" panose="020B0604020202020204" charset="0"/>
      <p:regular r:id="rId24"/>
      <p:bold r:id="rId25"/>
      <p:italic r:id="rId26"/>
      <p:boldItalic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Martel Sans" panose="020B0604020202020204" charset="0"/>
      <p:regular r:id="rId32"/>
      <p:bold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Playfair Display" panose="000005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jLUjN+oWBV5IqWf2hXmEdxSr0z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16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" name="Google Shape;1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5" name="Google Shape;1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5" name="Google Shape;20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308493973c49bfe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308493973c49bfe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2" name="Google Shape;2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9" name="Google Shape;23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068846cb059ab6f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068846cb059ab6f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6" name="Google Shape;24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3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" name="Google Shape;15;p2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" name="Google Shape;42;p2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p2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2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/>
          <p:nvPr/>
        </p:nvSpPr>
        <p:spPr>
          <a:xfrm>
            <a:off x="518368" y="3572545"/>
            <a:ext cx="226885" cy="226886"/>
          </a:xfrm>
          <a:custGeom>
            <a:avLst/>
            <a:gdLst/>
            <a:ahLst/>
            <a:cxnLst/>
            <a:rect l="l" t="t" r="r" b="b"/>
            <a:pathLst>
              <a:path w="453770" h="453771" extrusionOk="0">
                <a:moveTo>
                  <a:pt x="0" y="0"/>
                </a:moveTo>
                <a:lnTo>
                  <a:pt x="453770" y="0"/>
                </a:lnTo>
                <a:lnTo>
                  <a:pt x="453770" y="453771"/>
                </a:lnTo>
                <a:lnTo>
                  <a:pt x="0" y="4537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7464785" y="0"/>
            <a:ext cx="1679215" cy="1679215"/>
          </a:xfrm>
          <a:custGeom>
            <a:avLst/>
            <a:gdLst/>
            <a:ahLst/>
            <a:cxnLst/>
            <a:rect l="l" t="t" r="r" b="b"/>
            <a:pathLst>
              <a:path w="3358430" h="3358430" extrusionOk="0">
                <a:moveTo>
                  <a:pt x="0" y="0"/>
                </a:moveTo>
                <a:lnTo>
                  <a:pt x="3358430" y="0"/>
                </a:lnTo>
                <a:lnTo>
                  <a:pt x="3358430" y="3358430"/>
                </a:lnTo>
                <a:lnTo>
                  <a:pt x="0" y="3358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0" y="0"/>
            <a:ext cx="2026112" cy="1528831"/>
          </a:xfrm>
          <a:custGeom>
            <a:avLst/>
            <a:gdLst/>
            <a:ahLst/>
            <a:cxnLst/>
            <a:rect l="l" t="t" r="r" b="b"/>
            <a:pathLst>
              <a:path w="4052224" h="3057662" extrusionOk="0">
                <a:moveTo>
                  <a:pt x="0" y="0"/>
                </a:moveTo>
                <a:lnTo>
                  <a:pt x="4052224" y="0"/>
                </a:lnTo>
                <a:lnTo>
                  <a:pt x="4052224" y="3057662"/>
                </a:lnTo>
                <a:lnTo>
                  <a:pt x="0" y="30576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2280969" y="1838691"/>
            <a:ext cx="4582061" cy="113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fr" sz="3500" b="0" i="0" u="none" strike="noStrike" cap="none" dirty="0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Projet : application web sudoku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2280969" y="3337625"/>
            <a:ext cx="4582061" cy="69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3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1" i="0" u="none" strike="noStrike" cap="none" dirty="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Encadré par : Mr.Abbad Zakariae 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993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1" i="0" u="none" strike="noStrike" cap="none" dirty="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Réalisé par : Jabiri Abderrahmane &amp; Kaddouri Oussama  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997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1" i="0" u="none" strike="noStrike" cap="none" dirty="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Filière : BI&amp;A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1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  <p:pic>
        <p:nvPicPr>
          <p:cNvPr id="172" name="Google Shape;17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975" y="383854"/>
            <a:ext cx="7450975" cy="453895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9"/>
          <p:cNvSpPr txBox="1"/>
          <p:nvPr/>
        </p:nvSpPr>
        <p:spPr>
          <a:xfrm>
            <a:off x="212576" y="1296698"/>
            <a:ext cx="21954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MCD de l’application</a:t>
            </a:r>
            <a:endParaRPr sz="18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1164997" y="1178867"/>
            <a:ext cx="1702927" cy="1131570"/>
          </a:xfrm>
          <a:custGeom>
            <a:avLst/>
            <a:gdLst/>
            <a:ahLst/>
            <a:cxnLst/>
            <a:rect l="l" t="t" r="r" b="b"/>
            <a:pathLst>
              <a:path w="4541139" h="3017520" extrusionOk="0">
                <a:moveTo>
                  <a:pt x="0" y="0"/>
                </a:moveTo>
                <a:lnTo>
                  <a:pt x="4541139" y="0"/>
                </a:lnTo>
                <a:lnTo>
                  <a:pt x="4541139" y="3017520"/>
                </a:lnTo>
                <a:lnTo>
                  <a:pt x="0" y="3017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6" r="-1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0"/>
          <p:cNvSpPr/>
          <p:nvPr/>
        </p:nvSpPr>
        <p:spPr>
          <a:xfrm>
            <a:off x="1065050" y="3401588"/>
            <a:ext cx="1802892" cy="1139095"/>
          </a:xfrm>
          <a:custGeom>
            <a:avLst/>
            <a:gdLst/>
            <a:ahLst/>
            <a:cxnLst/>
            <a:rect l="l" t="t" r="r" b="b"/>
            <a:pathLst>
              <a:path w="4807712" h="3037586" extrusionOk="0">
                <a:moveTo>
                  <a:pt x="0" y="0"/>
                </a:moveTo>
                <a:lnTo>
                  <a:pt x="4807712" y="0"/>
                </a:lnTo>
                <a:lnTo>
                  <a:pt x="4807712" y="3037586"/>
                </a:lnTo>
                <a:lnTo>
                  <a:pt x="0" y="30375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0"/>
          <p:cNvSpPr/>
          <p:nvPr/>
        </p:nvSpPr>
        <p:spPr>
          <a:xfrm>
            <a:off x="3224463" y="2221831"/>
            <a:ext cx="886016" cy="863298"/>
          </a:xfrm>
          <a:custGeom>
            <a:avLst/>
            <a:gdLst/>
            <a:ahLst/>
            <a:cxnLst/>
            <a:rect l="l" t="t" r="r" b="b"/>
            <a:pathLst>
              <a:path w="2362708" h="2302129" extrusionOk="0">
                <a:moveTo>
                  <a:pt x="0" y="0"/>
                </a:moveTo>
                <a:lnTo>
                  <a:pt x="2362708" y="0"/>
                </a:lnTo>
                <a:lnTo>
                  <a:pt x="2362708" y="2302129"/>
                </a:lnTo>
                <a:lnTo>
                  <a:pt x="0" y="23021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314" b="-131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0" descr="What are some alternatives to pdfmake? - StackShare"/>
          <p:cNvSpPr/>
          <p:nvPr/>
        </p:nvSpPr>
        <p:spPr>
          <a:xfrm>
            <a:off x="4238484" y="2887238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1028700" h="1028700" extrusionOk="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0"/>
          <p:cNvSpPr txBox="1"/>
          <p:nvPr/>
        </p:nvSpPr>
        <p:spPr>
          <a:xfrm>
            <a:off x="5697402" y="1519238"/>
            <a:ext cx="2228008" cy="595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" sz="32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Front-end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11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/>
          <p:nvPr/>
        </p:nvSpPr>
        <p:spPr>
          <a:xfrm>
            <a:off x="1015031" y="1302731"/>
            <a:ext cx="1927432" cy="842582"/>
          </a:xfrm>
          <a:custGeom>
            <a:avLst/>
            <a:gdLst/>
            <a:ahLst/>
            <a:cxnLst/>
            <a:rect l="l" t="t" r="r" b="b"/>
            <a:pathLst>
              <a:path w="5139817" h="2246884" extrusionOk="0">
                <a:moveTo>
                  <a:pt x="0" y="0"/>
                </a:moveTo>
                <a:lnTo>
                  <a:pt x="5139817" y="0"/>
                </a:lnTo>
                <a:lnTo>
                  <a:pt x="5139817" y="2246884"/>
                </a:lnTo>
                <a:lnTo>
                  <a:pt x="0" y="22468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8" b="-3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1"/>
          <p:cNvSpPr/>
          <p:nvPr/>
        </p:nvSpPr>
        <p:spPr>
          <a:xfrm>
            <a:off x="2942445" y="2339523"/>
            <a:ext cx="1940147" cy="998792"/>
          </a:xfrm>
          <a:custGeom>
            <a:avLst/>
            <a:gdLst/>
            <a:ahLst/>
            <a:cxnLst/>
            <a:rect l="l" t="t" r="r" b="b"/>
            <a:pathLst>
              <a:path w="5173726" h="2663444" extrusionOk="0">
                <a:moveTo>
                  <a:pt x="0" y="0"/>
                </a:moveTo>
                <a:lnTo>
                  <a:pt x="5173726" y="0"/>
                </a:lnTo>
                <a:lnTo>
                  <a:pt x="5173726" y="2663444"/>
                </a:lnTo>
                <a:lnTo>
                  <a:pt x="0" y="2663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55" b="-5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1"/>
          <p:cNvSpPr/>
          <p:nvPr/>
        </p:nvSpPr>
        <p:spPr>
          <a:xfrm>
            <a:off x="1239107" y="3149888"/>
            <a:ext cx="1479280" cy="1479280"/>
          </a:xfrm>
          <a:custGeom>
            <a:avLst/>
            <a:gdLst/>
            <a:ahLst/>
            <a:cxnLst/>
            <a:rect l="l" t="t" r="r" b="b"/>
            <a:pathLst>
              <a:path w="3944747" h="3944747" extrusionOk="0">
                <a:moveTo>
                  <a:pt x="0" y="0"/>
                </a:moveTo>
                <a:lnTo>
                  <a:pt x="3944747" y="0"/>
                </a:lnTo>
                <a:lnTo>
                  <a:pt x="3944747" y="3944747"/>
                </a:lnTo>
                <a:lnTo>
                  <a:pt x="0" y="3944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1"/>
          <p:cNvSpPr txBox="1"/>
          <p:nvPr/>
        </p:nvSpPr>
        <p:spPr>
          <a:xfrm>
            <a:off x="5720208" y="1534776"/>
            <a:ext cx="2166492" cy="61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" sz="32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Back-end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12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"/>
          <p:cNvSpPr/>
          <p:nvPr/>
        </p:nvSpPr>
        <p:spPr>
          <a:xfrm>
            <a:off x="5202799" y="1581150"/>
            <a:ext cx="2682145" cy="2607278"/>
          </a:xfrm>
          <a:custGeom>
            <a:avLst/>
            <a:gdLst/>
            <a:ahLst/>
            <a:cxnLst/>
            <a:rect l="l" t="t" r="r" b="b"/>
            <a:pathLst>
              <a:path w="7152386" h="6952742" extrusionOk="0">
                <a:moveTo>
                  <a:pt x="0" y="0"/>
                </a:moveTo>
                <a:lnTo>
                  <a:pt x="7152386" y="0"/>
                </a:lnTo>
                <a:lnTo>
                  <a:pt x="7152386" y="6952742"/>
                </a:lnTo>
                <a:lnTo>
                  <a:pt x="0" y="6952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2"/>
          <p:cNvSpPr txBox="1"/>
          <p:nvPr/>
        </p:nvSpPr>
        <p:spPr>
          <a:xfrm>
            <a:off x="606519" y="814108"/>
            <a:ext cx="2731666" cy="491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fr" sz="2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Outils de travail 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2"/>
          <p:cNvSpPr txBox="1"/>
          <p:nvPr/>
        </p:nvSpPr>
        <p:spPr>
          <a:xfrm>
            <a:off x="5752600" y="4300538"/>
            <a:ext cx="1582546" cy="3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" sz="1800" b="0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Eclipse EE IDE 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1103196" y="3670733"/>
            <a:ext cx="1738313" cy="942975"/>
          </a:xfrm>
          <a:custGeom>
            <a:avLst/>
            <a:gdLst/>
            <a:ahLst/>
            <a:cxnLst/>
            <a:rect l="l" t="t" r="r" b="b"/>
            <a:pathLst>
              <a:path w="3476625" h="1885950" extrusionOk="0">
                <a:moveTo>
                  <a:pt x="0" y="0"/>
                </a:moveTo>
                <a:lnTo>
                  <a:pt x="3476624" y="0"/>
                </a:lnTo>
                <a:lnTo>
                  <a:pt x="3476624" y="1885950"/>
                </a:lnTo>
                <a:lnTo>
                  <a:pt x="0" y="1885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13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2" name="Google Shape;20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2570" y="2677074"/>
            <a:ext cx="2835875" cy="5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"/>
          <p:cNvSpPr txBox="1"/>
          <p:nvPr/>
        </p:nvSpPr>
        <p:spPr>
          <a:xfrm>
            <a:off x="1947625" y="1702888"/>
            <a:ext cx="5248750" cy="157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fr" sz="43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Aperçu de l’application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14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308493973c49bfe_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15</a:t>
            </a:fld>
            <a:endParaRPr/>
          </a:p>
        </p:txBody>
      </p:sp>
      <p:pic>
        <p:nvPicPr>
          <p:cNvPr id="214" name="Google Shape;214;g7308493973c49bfe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936" y="807809"/>
            <a:ext cx="5576128" cy="306018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7308493973c49bfe_1"/>
          <p:cNvSpPr txBox="1"/>
          <p:nvPr/>
        </p:nvSpPr>
        <p:spPr>
          <a:xfrm>
            <a:off x="1397988" y="4384901"/>
            <a:ext cx="6348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latin typeface="Lato"/>
                <a:ea typeface="Lato"/>
                <a:cs typeface="Lato"/>
                <a:sym typeface="Lato"/>
              </a:rPr>
              <a:t>Page d’acceuil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/>
          <p:nvPr/>
        </p:nvSpPr>
        <p:spPr>
          <a:xfrm>
            <a:off x="1565099" y="676513"/>
            <a:ext cx="6374511" cy="3392091"/>
          </a:xfrm>
          <a:custGeom>
            <a:avLst/>
            <a:gdLst/>
            <a:ahLst/>
            <a:cxnLst/>
            <a:rect l="l" t="t" r="r" b="b"/>
            <a:pathLst>
              <a:path w="16998696" h="9045575" extrusionOk="0">
                <a:moveTo>
                  <a:pt x="0" y="0"/>
                </a:moveTo>
                <a:lnTo>
                  <a:pt x="16998696" y="0"/>
                </a:lnTo>
                <a:lnTo>
                  <a:pt x="16998696" y="9045575"/>
                </a:lnTo>
                <a:lnTo>
                  <a:pt x="0" y="90455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3797215" y="4143194"/>
            <a:ext cx="2049066" cy="24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fr" sz="1500" b="1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Page d’authentification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16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"/>
          <p:cNvSpPr/>
          <p:nvPr/>
        </p:nvSpPr>
        <p:spPr>
          <a:xfrm>
            <a:off x="1496414" y="627872"/>
            <a:ext cx="6151149" cy="3274124"/>
          </a:xfrm>
          <a:custGeom>
            <a:avLst/>
            <a:gdLst/>
            <a:ahLst/>
            <a:cxnLst/>
            <a:rect l="l" t="t" r="r" b="b"/>
            <a:pathLst>
              <a:path w="16403065" h="8730996" extrusionOk="0">
                <a:moveTo>
                  <a:pt x="0" y="0"/>
                </a:moveTo>
                <a:lnTo>
                  <a:pt x="16403065" y="0"/>
                </a:lnTo>
                <a:lnTo>
                  <a:pt x="16403065" y="8730996"/>
                </a:lnTo>
                <a:lnTo>
                  <a:pt x="0" y="8730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5"/>
          <p:cNvSpPr txBox="1"/>
          <p:nvPr/>
        </p:nvSpPr>
        <p:spPr>
          <a:xfrm>
            <a:off x="4079788" y="4029672"/>
            <a:ext cx="984424" cy="257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fr" sz="1500" b="1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Inscription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17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"/>
          <p:cNvSpPr/>
          <p:nvPr/>
        </p:nvSpPr>
        <p:spPr>
          <a:xfrm>
            <a:off x="1114780" y="705367"/>
            <a:ext cx="6914436" cy="3534537"/>
          </a:xfrm>
          <a:custGeom>
            <a:avLst/>
            <a:gdLst/>
            <a:ahLst/>
            <a:cxnLst/>
            <a:rect l="l" t="t" r="r" b="b"/>
            <a:pathLst>
              <a:path w="18438495" h="9425432" extrusionOk="0">
                <a:moveTo>
                  <a:pt x="0" y="0"/>
                </a:moveTo>
                <a:lnTo>
                  <a:pt x="18438495" y="0"/>
                </a:lnTo>
                <a:lnTo>
                  <a:pt x="18438495" y="9425432"/>
                </a:lnTo>
                <a:lnTo>
                  <a:pt x="0" y="94254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6"/>
          <p:cNvSpPr txBox="1"/>
          <p:nvPr/>
        </p:nvSpPr>
        <p:spPr>
          <a:xfrm>
            <a:off x="3742432" y="4211308"/>
            <a:ext cx="1659136" cy="257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fr" sz="1500" b="1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Plateforme de Jeu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18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/>
          <p:nvPr/>
        </p:nvSpPr>
        <p:spPr>
          <a:xfrm>
            <a:off x="1076971" y="664285"/>
            <a:ext cx="6990064" cy="3572685"/>
          </a:xfrm>
          <a:custGeom>
            <a:avLst/>
            <a:gdLst/>
            <a:ahLst/>
            <a:cxnLst/>
            <a:rect l="l" t="t" r="r" b="b"/>
            <a:pathLst>
              <a:path w="18640171" h="9527159" extrusionOk="0">
                <a:moveTo>
                  <a:pt x="0" y="0"/>
                </a:moveTo>
                <a:lnTo>
                  <a:pt x="18640171" y="0"/>
                </a:lnTo>
                <a:lnTo>
                  <a:pt x="18640171" y="9527159"/>
                </a:lnTo>
                <a:lnTo>
                  <a:pt x="0" y="95271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7"/>
          <p:cNvSpPr txBox="1"/>
          <p:nvPr/>
        </p:nvSpPr>
        <p:spPr>
          <a:xfrm>
            <a:off x="3797400" y="4497768"/>
            <a:ext cx="1412974" cy="257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fr" sz="1500" b="1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Fenêtre de Jeu 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19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068846cb059ab6f_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Plan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0" name="Google Shape;70;g5068846cb059ab6f_0"/>
          <p:cNvSpPr txBox="1">
            <a:spLocks noGrp="1"/>
          </p:cNvSpPr>
          <p:nvPr>
            <p:ph type="body" idx="1"/>
          </p:nvPr>
        </p:nvSpPr>
        <p:spPr>
          <a:xfrm>
            <a:off x="311700" y="11410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fr" dirty="0">
                <a:solidFill>
                  <a:srgbClr val="000000"/>
                </a:solidFill>
              </a:rPr>
              <a:t>Qu’est ce que le Sudoku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fr" dirty="0">
                <a:solidFill>
                  <a:srgbClr val="000000"/>
                </a:solidFill>
              </a:rPr>
              <a:t>Pourquoi jouer au Sudoku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fr" dirty="0">
                <a:solidFill>
                  <a:srgbClr val="000000"/>
                </a:solidFill>
              </a:rPr>
              <a:t>Les niveaux de difficultés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fr" dirty="0">
                <a:solidFill>
                  <a:srgbClr val="000000"/>
                </a:solidFill>
              </a:rPr>
              <a:t>Les fonctionnalités de notre apapplication web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fr" dirty="0">
                <a:solidFill>
                  <a:srgbClr val="000000"/>
                </a:solidFill>
              </a:rPr>
              <a:t>Architecture de l’application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fr" dirty="0">
                <a:solidFill>
                  <a:srgbClr val="000000"/>
                </a:solidFill>
              </a:rPr>
              <a:t>Modèle conceptuel de données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fr" dirty="0">
                <a:solidFill>
                  <a:srgbClr val="000000"/>
                </a:solidFill>
              </a:rPr>
              <a:t>Technologies utilisées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fr" dirty="0">
                <a:solidFill>
                  <a:srgbClr val="000000"/>
                </a:solidFill>
              </a:rPr>
              <a:t>Aperçu de l’application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fr" dirty="0">
                <a:solidFill>
                  <a:srgbClr val="000000"/>
                </a:solidFill>
              </a:rPr>
              <a:t>Demo de l’application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71" name="Google Shape;71;g5068846cb059ab6f_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 txBox="1"/>
          <p:nvPr/>
        </p:nvSpPr>
        <p:spPr>
          <a:xfrm>
            <a:off x="1947625" y="1702888"/>
            <a:ext cx="5248750" cy="157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fr" sz="43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Démo de l’application Web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20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5B6577-177C-DF8B-3305-CD0AA8917D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21</a:t>
            </a:fld>
            <a:endParaRPr lang="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3B57B1-F507-4F50-0A6D-B17B860C316E}"/>
              </a:ext>
            </a:extLst>
          </p:cNvPr>
          <p:cNvSpPr txBox="1"/>
          <p:nvPr/>
        </p:nvSpPr>
        <p:spPr>
          <a:xfrm>
            <a:off x="3057236" y="1985818"/>
            <a:ext cx="41563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Conclusion</a:t>
            </a:r>
          </a:p>
          <a:p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4009270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/>
          <p:nvPr/>
        </p:nvSpPr>
        <p:spPr>
          <a:xfrm>
            <a:off x="4733266" y="1558791"/>
            <a:ext cx="2573870" cy="2573870"/>
          </a:xfrm>
          <a:custGeom>
            <a:avLst/>
            <a:gdLst/>
            <a:ahLst/>
            <a:cxnLst/>
            <a:rect l="l" t="t" r="r" b="b"/>
            <a:pathLst>
              <a:path w="5147740" h="5147740" extrusionOk="0">
                <a:moveTo>
                  <a:pt x="0" y="0"/>
                </a:moveTo>
                <a:lnTo>
                  <a:pt x="5147741" y="0"/>
                </a:lnTo>
                <a:lnTo>
                  <a:pt x="5147741" y="5147741"/>
                </a:lnTo>
                <a:lnTo>
                  <a:pt x="0" y="5147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1941050" y="1630721"/>
            <a:ext cx="1622465" cy="941030"/>
          </a:xfrm>
          <a:custGeom>
            <a:avLst/>
            <a:gdLst/>
            <a:ahLst/>
            <a:cxnLst/>
            <a:rect l="l" t="t" r="r" b="b"/>
            <a:pathLst>
              <a:path w="3244930" h="1882059" extrusionOk="0">
                <a:moveTo>
                  <a:pt x="0" y="0"/>
                </a:moveTo>
                <a:lnTo>
                  <a:pt x="3244930" y="0"/>
                </a:lnTo>
                <a:lnTo>
                  <a:pt x="3244930" y="1882059"/>
                </a:lnTo>
                <a:lnTo>
                  <a:pt x="0" y="18820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2087139" y="3841126"/>
            <a:ext cx="1622465" cy="941029"/>
          </a:xfrm>
          <a:custGeom>
            <a:avLst/>
            <a:gdLst/>
            <a:ahLst/>
            <a:cxnLst/>
            <a:rect l="l" t="t" r="r" b="b"/>
            <a:pathLst>
              <a:path w="3244930" h="1882059" extrusionOk="0">
                <a:moveTo>
                  <a:pt x="0" y="0"/>
                </a:moveTo>
                <a:lnTo>
                  <a:pt x="3244930" y="0"/>
                </a:lnTo>
                <a:lnTo>
                  <a:pt x="3244930" y="1882060"/>
                </a:lnTo>
                <a:lnTo>
                  <a:pt x="0" y="1882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/>
          <p:nvPr/>
        </p:nvSpPr>
        <p:spPr>
          <a:xfrm rot="2304325">
            <a:off x="3928346" y="3618312"/>
            <a:ext cx="544276" cy="1028700"/>
          </a:xfrm>
          <a:custGeom>
            <a:avLst/>
            <a:gdLst/>
            <a:ahLst/>
            <a:cxnLst/>
            <a:rect l="l" t="t" r="r" b="b"/>
            <a:pathLst>
              <a:path w="1088552" h="2057400" extrusionOk="0">
                <a:moveTo>
                  <a:pt x="0" y="0"/>
                </a:moveTo>
                <a:lnTo>
                  <a:pt x="1088552" y="0"/>
                </a:lnTo>
                <a:lnTo>
                  <a:pt x="108855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"/>
          <p:cNvSpPr/>
          <p:nvPr/>
        </p:nvSpPr>
        <p:spPr>
          <a:xfrm rot="5400000">
            <a:off x="3948141" y="1611591"/>
            <a:ext cx="411005" cy="1159245"/>
          </a:xfrm>
          <a:custGeom>
            <a:avLst/>
            <a:gdLst/>
            <a:ahLst/>
            <a:cxnLst/>
            <a:rect l="l" t="t" r="r" b="b"/>
            <a:pathLst>
              <a:path w="822010" h="2318490" extrusionOk="0">
                <a:moveTo>
                  <a:pt x="0" y="0"/>
                </a:moveTo>
                <a:lnTo>
                  <a:pt x="822010" y="0"/>
                </a:lnTo>
                <a:lnTo>
                  <a:pt x="822010" y="2318489"/>
                </a:lnTo>
                <a:lnTo>
                  <a:pt x="0" y="2318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 txBox="1"/>
          <p:nvPr/>
        </p:nvSpPr>
        <p:spPr>
          <a:xfrm>
            <a:off x="2087139" y="812305"/>
            <a:ext cx="4969722" cy="367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fr" sz="2200" b="0" i="0" u="none" strike="noStrike" cap="none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Qu'est-ce que le Sudoku ?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 txBox="1"/>
          <p:nvPr/>
        </p:nvSpPr>
        <p:spPr>
          <a:xfrm>
            <a:off x="2107891" y="1851479"/>
            <a:ext cx="1288783" cy="47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1" i="0" u="none" strike="noStrike" cap="none">
                <a:solidFill>
                  <a:srgbClr val="272D45"/>
                </a:solidFill>
                <a:latin typeface="Open Sans"/>
                <a:ea typeface="Open Sans"/>
                <a:cs typeface="Open Sans"/>
                <a:sym typeface="Open Sans"/>
              </a:rPr>
              <a:t>Grille avec des nombres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334823" y="4061885"/>
            <a:ext cx="1050592" cy="47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1" i="0" u="none" strike="noStrike" cap="none">
                <a:solidFill>
                  <a:srgbClr val="272D45"/>
                </a:solidFill>
                <a:latin typeface="Open Sans"/>
                <a:ea typeface="Open Sans"/>
                <a:cs typeface="Open Sans"/>
                <a:sym typeface="Open Sans"/>
              </a:rPr>
              <a:t>Règles simples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3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/>
          <p:nvPr/>
        </p:nvSpPr>
        <p:spPr>
          <a:xfrm>
            <a:off x="1271365" y="1840632"/>
            <a:ext cx="247698" cy="247746"/>
          </a:xfrm>
          <a:custGeom>
            <a:avLst/>
            <a:gdLst/>
            <a:ahLst/>
            <a:cxnLst/>
            <a:rect l="l" t="t" r="r" b="b"/>
            <a:pathLst>
              <a:path w="495396" h="495491" extrusionOk="0">
                <a:moveTo>
                  <a:pt x="0" y="0"/>
                </a:moveTo>
                <a:lnTo>
                  <a:pt x="495396" y="0"/>
                </a:lnTo>
                <a:lnTo>
                  <a:pt x="495396" y="495491"/>
                </a:lnTo>
                <a:lnTo>
                  <a:pt x="0" y="495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5761658" y="1840632"/>
            <a:ext cx="247698" cy="247746"/>
          </a:xfrm>
          <a:custGeom>
            <a:avLst/>
            <a:gdLst/>
            <a:ahLst/>
            <a:cxnLst/>
            <a:rect l="l" t="t" r="r" b="b"/>
            <a:pathLst>
              <a:path w="495396" h="495491" extrusionOk="0">
                <a:moveTo>
                  <a:pt x="0" y="0"/>
                </a:moveTo>
                <a:lnTo>
                  <a:pt x="495396" y="0"/>
                </a:lnTo>
                <a:lnTo>
                  <a:pt x="495396" y="495491"/>
                </a:lnTo>
                <a:lnTo>
                  <a:pt x="0" y="495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2662366" y="2571750"/>
            <a:ext cx="3819269" cy="2275965"/>
          </a:xfrm>
          <a:custGeom>
            <a:avLst/>
            <a:gdLst/>
            <a:ahLst/>
            <a:cxnLst/>
            <a:rect l="l" t="t" r="r" b="b"/>
            <a:pathLst>
              <a:path w="7638538" h="4551929" extrusionOk="0">
                <a:moveTo>
                  <a:pt x="0" y="0"/>
                </a:moveTo>
                <a:lnTo>
                  <a:pt x="7638538" y="0"/>
                </a:lnTo>
                <a:lnTo>
                  <a:pt x="7638538" y="4551929"/>
                </a:lnTo>
                <a:lnTo>
                  <a:pt x="0" y="45519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8458" t="-20926" r="-13965" b="-377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1319465" y="953780"/>
            <a:ext cx="5303958" cy="47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fr" sz="2700" b="0" i="0" u="none" strike="noStrike" cap="none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Pourquoi jouer au Sudoku ?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"/>
          <p:cNvSpPr txBox="1"/>
          <p:nvPr/>
        </p:nvSpPr>
        <p:spPr>
          <a:xfrm>
            <a:off x="1701273" y="1840725"/>
            <a:ext cx="1962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dirty="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développement des capacités intellectuelles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 txBox="1"/>
          <p:nvPr/>
        </p:nvSpPr>
        <p:spPr>
          <a:xfrm>
            <a:off x="6191578" y="1840721"/>
            <a:ext cx="1632900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dirty="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source de challenge &amp; divertissement</a:t>
            </a:r>
            <a:endParaRPr dirty="0">
              <a:solidFill>
                <a:srgbClr val="2C32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5" name="Google Shape;95;p3"/>
          <p:cNvSpPr txBox="1">
            <a:spLocks noGrp="1"/>
          </p:cNvSpPr>
          <p:nvPr>
            <p:ph type="sldNum" idx="12"/>
          </p:nvPr>
        </p:nvSpPr>
        <p:spPr>
          <a:xfrm>
            <a:off x="8331200" y="4847715"/>
            <a:ext cx="706550" cy="182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4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/>
          <p:nvPr/>
        </p:nvSpPr>
        <p:spPr>
          <a:xfrm>
            <a:off x="1405711" y="271031"/>
            <a:ext cx="7281150" cy="50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185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fr" sz="2700" b="0" i="0" u="none" strike="noStrike" cap="none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Les différents niveaux de difficulté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1357610" y="1062708"/>
            <a:ext cx="1075420" cy="783955"/>
          </a:xfrm>
          <a:custGeom>
            <a:avLst/>
            <a:gdLst/>
            <a:ahLst/>
            <a:cxnLst/>
            <a:rect l="l" t="t" r="r" b="b"/>
            <a:pathLst>
              <a:path w="2150840" h="1567910" extrusionOk="0">
                <a:moveTo>
                  <a:pt x="0" y="0"/>
                </a:moveTo>
                <a:lnTo>
                  <a:pt x="2150840" y="0"/>
                </a:lnTo>
                <a:lnTo>
                  <a:pt x="2150840" y="1567910"/>
                </a:lnTo>
                <a:lnTo>
                  <a:pt x="0" y="1567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2611592" y="1304123"/>
            <a:ext cx="1599000" cy="25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" sz="1300" b="0" i="0" u="none" strike="noStrike" cap="none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Facile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2498229" y="1828781"/>
            <a:ext cx="5218224" cy="13526"/>
          </a:xfrm>
          <a:custGeom>
            <a:avLst/>
            <a:gdLst/>
            <a:ahLst/>
            <a:cxnLst/>
            <a:rect l="l" t="t" r="r" b="b"/>
            <a:pathLst>
              <a:path w="13915264" h="36068" extrusionOk="0">
                <a:moveTo>
                  <a:pt x="0" y="18034"/>
                </a:moveTo>
                <a:cubicBezTo>
                  <a:pt x="0" y="8001"/>
                  <a:pt x="8001" y="0"/>
                  <a:pt x="18034" y="0"/>
                </a:cubicBezTo>
                <a:lnTo>
                  <a:pt x="13897229" y="0"/>
                </a:lnTo>
                <a:cubicBezTo>
                  <a:pt x="13907136" y="0"/>
                  <a:pt x="13915264" y="8001"/>
                  <a:pt x="13915264" y="18034"/>
                </a:cubicBezTo>
                <a:cubicBezTo>
                  <a:pt x="13915264" y="28067"/>
                  <a:pt x="13907263" y="36068"/>
                  <a:pt x="13897229" y="36068"/>
                </a:cubicBezTo>
                <a:lnTo>
                  <a:pt x="18034" y="36068"/>
                </a:lnTo>
                <a:cubicBezTo>
                  <a:pt x="8001" y="36068"/>
                  <a:pt x="0" y="27940"/>
                  <a:pt x="0" y="18034"/>
                </a:cubicBezTo>
                <a:close/>
              </a:path>
            </a:pathLst>
          </a:custGeom>
          <a:solidFill>
            <a:srgbClr val="C5D2C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1357610" y="1909465"/>
            <a:ext cx="1839617" cy="783955"/>
          </a:xfrm>
          <a:custGeom>
            <a:avLst/>
            <a:gdLst/>
            <a:ahLst/>
            <a:cxnLst/>
            <a:rect l="l" t="t" r="r" b="b"/>
            <a:pathLst>
              <a:path w="3679233" h="1567910" extrusionOk="0">
                <a:moveTo>
                  <a:pt x="0" y="0"/>
                </a:moveTo>
                <a:lnTo>
                  <a:pt x="3679233" y="0"/>
                </a:lnTo>
                <a:lnTo>
                  <a:pt x="3679233" y="1567910"/>
                </a:lnTo>
                <a:lnTo>
                  <a:pt x="0" y="1567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"/>
          <p:cNvSpPr txBox="1"/>
          <p:nvPr/>
        </p:nvSpPr>
        <p:spPr>
          <a:xfrm>
            <a:off x="3411092" y="2150880"/>
            <a:ext cx="1599000" cy="25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" sz="1300" b="0" i="0" u="none" strike="noStrike" cap="none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Moyen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3273741" y="2675539"/>
            <a:ext cx="4368784" cy="14288"/>
          </a:xfrm>
          <a:custGeom>
            <a:avLst/>
            <a:gdLst/>
            <a:ahLst/>
            <a:cxnLst/>
            <a:rect l="l" t="t" r="r" b="b"/>
            <a:pathLst>
              <a:path w="11650091" h="38100" extrusionOk="0">
                <a:moveTo>
                  <a:pt x="0" y="19050"/>
                </a:moveTo>
                <a:cubicBezTo>
                  <a:pt x="0" y="8382"/>
                  <a:pt x="8382" y="0"/>
                  <a:pt x="19050" y="0"/>
                </a:cubicBezTo>
                <a:lnTo>
                  <a:pt x="11631041" y="0"/>
                </a:lnTo>
                <a:cubicBezTo>
                  <a:pt x="11641455" y="0"/>
                  <a:pt x="11650091" y="8382"/>
                  <a:pt x="11650091" y="19050"/>
                </a:cubicBezTo>
                <a:cubicBezTo>
                  <a:pt x="11650091" y="29718"/>
                  <a:pt x="11641710" y="38100"/>
                  <a:pt x="11631041" y="38100"/>
                </a:cubicBezTo>
                <a:lnTo>
                  <a:pt x="19050" y="38100"/>
                </a:lnTo>
                <a:cubicBezTo>
                  <a:pt x="8382" y="37973"/>
                  <a:pt x="0" y="29464"/>
                  <a:pt x="0" y="19050"/>
                </a:cubicBezTo>
                <a:close/>
              </a:path>
            </a:pathLst>
          </a:custGeom>
          <a:solidFill>
            <a:srgbClr val="C5D2C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1357610" y="2756223"/>
            <a:ext cx="2751344" cy="1000268"/>
          </a:xfrm>
          <a:custGeom>
            <a:avLst/>
            <a:gdLst/>
            <a:ahLst/>
            <a:cxnLst/>
            <a:rect l="l" t="t" r="r" b="b"/>
            <a:pathLst>
              <a:path w="5502688" h="2000536" extrusionOk="0">
                <a:moveTo>
                  <a:pt x="0" y="0"/>
                </a:moveTo>
                <a:lnTo>
                  <a:pt x="5502688" y="0"/>
                </a:lnTo>
                <a:lnTo>
                  <a:pt x="5502688" y="2000536"/>
                </a:lnTo>
                <a:lnTo>
                  <a:pt x="0" y="2000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4246786" y="3105794"/>
            <a:ext cx="1599000" cy="25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" sz="1300" b="0" i="0" u="none" strike="noStrike" cap="none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Difficile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1357610" y="3908896"/>
            <a:ext cx="3216783" cy="1000268"/>
          </a:xfrm>
          <a:custGeom>
            <a:avLst/>
            <a:gdLst/>
            <a:ahLst/>
            <a:cxnLst/>
            <a:rect l="l" t="t" r="r" b="b"/>
            <a:pathLst>
              <a:path w="6433566" h="2000536" extrusionOk="0">
                <a:moveTo>
                  <a:pt x="0" y="0"/>
                </a:moveTo>
                <a:lnTo>
                  <a:pt x="6433566" y="0"/>
                </a:lnTo>
                <a:lnTo>
                  <a:pt x="6433566" y="2000536"/>
                </a:lnTo>
                <a:lnTo>
                  <a:pt x="0" y="2000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4210616" y="3732683"/>
            <a:ext cx="3426192" cy="25343"/>
          </a:xfrm>
          <a:custGeom>
            <a:avLst/>
            <a:gdLst/>
            <a:ahLst/>
            <a:cxnLst/>
            <a:rect l="l" t="t" r="r" b="b"/>
            <a:pathLst>
              <a:path w="6852384" h="50686" extrusionOk="0">
                <a:moveTo>
                  <a:pt x="0" y="0"/>
                </a:moveTo>
                <a:lnTo>
                  <a:pt x="6852384" y="0"/>
                </a:lnTo>
                <a:lnTo>
                  <a:pt x="6852384" y="50686"/>
                </a:lnTo>
                <a:lnTo>
                  <a:pt x="0" y="506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4824148" y="4258468"/>
            <a:ext cx="1599000" cy="25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" sz="1300" b="0" i="0" u="none" strike="noStrike" cap="none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Diabolique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4824148" y="4867283"/>
            <a:ext cx="2818363" cy="41891"/>
          </a:xfrm>
          <a:custGeom>
            <a:avLst/>
            <a:gdLst/>
            <a:ahLst/>
            <a:cxnLst/>
            <a:rect l="l" t="t" r="r" b="b"/>
            <a:pathLst>
              <a:path w="5636726" h="83782" extrusionOk="0">
                <a:moveTo>
                  <a:pt x="0" y="0"/>
                </a:moveTo>
                <a:lnTo>
                  <a:pt x="5636726" y="0"/>
                </a:lnTo>
                <a:lnTo>
                  <a:pt x="5636726" y="83782"/>
                </a:lnTo>
                <a:lnTo>
                  <a:pt x="0" y="83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5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"/>
          <p:cNvSpPr txBox="1"/>
          <p:nvPr/>
        </p:nvSpPr>
        <p:spPr>
          <a:xfrm>
            <a:off x="1751960" y="316721"/>
            <a:ext cx="5428342" cy="37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 b="0" i="0" u="none" strike="noStrike" cap="none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Comment jouer au Sudoku  ?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" descr="preencoded.png"/>
          <p:cNvSpPr/>
          <p:nvPr/>
        </p:nvSpPr>
        <p:spPr>
          <a:xfrm>
            <a:off x="1706240" y="950342"/>
            <a:ext cx="603266" cy="965311"/>
          </a:xfrm>
          <a:custGeom>
            <a:avLst/>
            <a:gdLst/>
            <a:ahLst/>
            <a:cxnLst/>
            <a:rect l="l" t="t" r="r" b="b"/>
            <a:pathLst>
              <a:path w="1608709" h="2574163" extrusionOk="0">
                <a:moveTo>
                  <a:pt x="0" y="0"/>
                </a:moveTo>
                <a:lnTo>
                  <a:pt x="1608709" y="0"/>
                </a:lnTo>
                <a:lnTo>
                  <a:pt x="1608709" y="2574163"/>
                </a:lnTo>
                <a:lnTo>
                  <a:pt x="0" y="25741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50" r="-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"/>
          <p:cNvSpPr txBox="1"/>
          <p:nvPr/>
        </p:nvSpPr>
        <p:spPr>
          <a:xfrm>
            <a:off x="2536210" y="1164066"/>
            <a:ext cx="3138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1" i="0" u="none" strike="noStrike" cap="none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Accédez à l’application web et s’identifier</a:t>
            </a:r>
            <a:endParaRPr sz="7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2536210" y="1390650"/>
            <a:ext cx="48558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 b="0" i="0" u="none" strike="noStrike" cap="none" dirty="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Rendez-vous sur notre application Web Sudoku pour commencer à jouer aprés avoir s’</a:t>
            </a:r>
            <a:r>
              <a:rPr lang="fr" sz="1000" dirty="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identifié ou s’inscrit</a:t>
            </a:r>
            <a:r>
              <a:rPr lang="fr" sz="1000" b="0" i="0" u="none" strike="noStrike" cap="none" dirty="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.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" descr="preencoded.png"/>
          <p:cNvSpPr/>
          <p:nvPr/>
        </p:nvSpPr>
        <p:spPr>
          <a:xfrm>
            <a:off x="1706240" y="1915641"/>
            <a:ext cx="603266" cy="965311"/>
          </a:xfrm>
          <a:custGeom>
            <a:avLst/>
            <a:gdLst/>
            <a:ahLst/>
            <a:cxnLst/>
            <a:rect l="l" t="t" r="r" b="b"/>
            <a:pathLst>
              <a:path w="1608709" h="2574163" extrusionOk="0">
                <a:moveTo>
                  <a:pt x="0" y="0"/>
                </a:moveTo>
                <a:lnTo>
                  <a:pt x="1608709" y="0"/>
                </a:lnTo>
                <a:lnTo>
                  <a:pt x="1608709" y="2574163"/>
                </a:lnTo>
                <a:lnTo>
                  <a:pt x="0" y="25741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50" r="-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"/>
          <p:cNvSpPr txBox="1"/>
          <p:nvPr/>
        </p:nvSpPr>
        <p:spPr>
          <a:xfrm>
            <a:off x="2536195" y="2040075"/>
            <a:ext cx="2109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1" i="0" u="none" strike="noStrike" cap="none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Choisissez une grille</a:t>
            </a:r>
            <a:endParaRPr sz="7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2536210" y="2338986"/>
            <a:ext cx="48558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 b="0" i="0" u="none" strike="noStrike" cap="non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Sélectionnez le niveau de difficulté qui vous convient, allant de facile à diabolique.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" descr="preencoded.png"/>
          <p:cNvSpPr/>
          <p:nvPr/>
        </p:nvSpPr>
        <p:spPr>
          <a:xfrm>
            <a:off x="1706240" y="2880941"/>
            <a:ext cx="603266" cy="965311"/>
          </a:xfrm>
          <a:custGeom>
            <a:avLst/>
            <a:gdLst/>
            <a:ahLst/>
            <a:cxnLst/>
            <a:rect l="l" t="t" r="r" b="b"/>
            <a:pathLst>
              <a:path w="1608709" h="2574163" extrusionOk="0">
                <a:moveTo>
                  <a:pt x="0" y="0"/>
                </a:moveTo>
                <a:lnTo>
                  <a:pt x="1608709" y="0"/>
                </a:lnTo>
                <a:lnTo>
                  <a:pt x="1608709" y="2574163"/>
                </a:lnTo>
                <a:lnTo>
                  <a:pt x="0" y="25741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50" r="-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2536210" y="3005376"/>
            <a:ext cx="2109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1" i="0" u="none" strike="noStrike" cap="none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Remplissez les cases</a:t>
            </a:r>
            <a:endParaRPr sz="7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2536210" y="3295810"/>
            <a:ext cx="48558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 b="0" i="0" u="none" strike="noStrike" cap="none" dirty="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Utilisez votre souris et clavier  pour placer les chiffres dans les cases vides.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 descr="preencoded.png"/>
          <p:cNvSpPr/>
          <p:nvPr/>
        </p:nvSpPr>
        <p:spPr>
          <a:xfrm>
            <a:off x="1706240" y="3846240"/>
            <a:ext cx="603266" cy="965311"/>
          </a:xfrm>
          <a:custGeom>
            <a:avLst/>
            <a:gdLst/>
            <a:ahLst/>
            <a:cxnLst/>
            <a:rect l="l" t="t" r="r" b="b"/>
            <a:pathLst>
              <a:path w="1608709" h="2574163" extrusionOk="0">
                <a:moveTo>
                  <a:pt x="0" y="0"/>
                </a:moveTo>
                <a:lnTo>
                  <a:pt x="1608709" y="0"/>
                </a:lnTo>
                <a:lnTo>
                  <a:pt x="1608709" y="2574163"/>
                </a:lnTo>
                <a:lnTo>
                  <a:pt x="0" y="25741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50" r="-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2536210" y="3970675"/>
            <a:ext cx="227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1" i="0" u="none" strike="noStrike" cap="none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Vérifiez vos réponses</a:t>
            </a:r>
            <a:endParaRPr sz="7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2536210" y="4174346"/>
            <a:ext cx="48557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 b="0" i="0" u="none" strike="noStrike" cap="none" dirty="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L’</a:t>
            </a:r>
            <a:r>
              <a:rPr lang="fr" sz="1000" dirty="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application </a:t>
            </a:r>
            <a:r>
              <a:rPr lang="fr" sz="1000" b="0" i="0" u="none" strike="noStrike" cap="none" dirty="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Web vous indiquera si vous avez correctement rempli la grille.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6</a:t>
            </a:fld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/>
          <p:nvPr/>
        </p:nvSpPr>
        <p:spPr>
          <a:xfrm>
            <a:off x="1163851" y="1613483"/>
            <a:ext cx="1213363" cy="1013753"/>
          </a:xfrm>
          <a:custGeom>
            <a:avLst/>
            <a:gdLst/>
            <a:ahLst/>
            <a:cxnLst/>
            <a:rect l="l" t="t" r="r" b="b"/>
            <a:pathLst>
              <a:path w="2203809" h="2027505" extrusionOk="0">
                <a:moveTo>
                  <a:pt x="0" y="0"/>
                </a:moveTo>
                <a:lnTo>
                  <a:pt x="2203809" y="0"/>
                </a:lnTo>
                <a:lnTo>
                  <a:pt x="2203809" y="2027504"/>
                </a:lnTo>
                <a:lnTo>
                  <a:pt x="0" y="20275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1163851" y="4121147"/>
            <a:ext cx="1303601" cy="45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1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Aide à la résolution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6209041" y="3526071"/>
            <a:ext cx="1089121" cy="41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1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Retour en arrière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6299197" y="2341300"/>
            <a:ext cx="1154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1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Enregistrer en pdf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4672601" y="3702610"/>
            <a:ext cx="752400" cy="243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Un Timer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"/>
          <p:cNvSpPr txBox="1"/>
          <p:nvPr/>
        </p:nvSpPr>
        <p:spPr>
          <a:xfrm>
            <a:off x="4166519" y="1854046"/>
            <a:ext cx="1303600" cy="672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1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S’identifier et personnaliser les données  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"/>
          <p:cNvSpPr txBox="1"/>
          <p:nvPr/>
        </p:nvSpPr>
        <p:spPr>
          <a:xfrm>
            <a:off x="2511158" y="3065995"/>
            <a:ext cx="1154161" cy="65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Sauvegarde des statistiques 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"/>
          <p:cNvSpPr/>
          <p:nvPr/>
        </p:nvSpPr>
        <p:spPr>
          <a:xfrm rot="387154">
            <a:off x="2393074" y="2938821"/>
            <a:ext cx="1213363" cy="1116294"/>
          </a:xfrm>
          <a:custGeom>
            <a:avLst/>
            <a:gdLst/>
            <a:ahLst/>
            <a:cxnLst/>
            <a:rect l="l" t="t" r="r" b="b"/>
            <a:pathLst>
              <a:path w="2426726" h="2232588" extrusionOk="0">
                <a:moveTo>
                  <a:pt x="0" y="0"/>
                </a:moveTo>
                <a:lnTo>
                  <a:pt x="2426726" y="0"/>
                </a:lnTo>
                <a:lnTo>
                  <a:pt x="2426726" y="2232588"/>
                </a:lnTo>
                <a:lnTo>
                  <a:pt x="0" y="22325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4572000" y="3526071"/>
            <a:ext cx="953603" cy="877315"/>
          </a:xfrm>
          <a:custGeom>
            <a:avLst/>
            <a:gdLst/>
            <a:ahLst/>
            <a:cxnLst/>
            <a:rect l="l" t="t" r="r" b="b"/>
            <a:pathLst>
              <a:path w="1907207" h="1754631" extrusionOk="0">
                <a:moveTo>
                  <a:pt x="0" y="0"/>
                </a:moveTo>
                <a:lnTo>
                  <a:pt x="1907208" y="0"/>
                </a:lnTo>
                <a:lnTo>
                  <a:pt x="1907208" y="1754631"/>
                </a:lnTo>
                <a:lnTo>
                  <a:pt x="0" y="17546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6299225" y="2171824"/>
            <a:ext cx="1213084" cy="878812"/>
          </a:xfrm>
          <a:custGeom>
            <a:avLst/>
            <a:gdLst/>
            <a:ahLst/>
            <a:cxnLst/>
            <a:rect l="l" t="t" r="r" b="b"/>
            <a:pathLst>
              <a:path w="2344123" h="2156593" extrusionOk="0">
                <a:moveTo>
                  <a:pt x="0" y="0"/>
                </a:moveTo>
                <a:lnTo>
                  <a:pt x="2344123" y="0"/>
                </a:lnTo>
                <a:lnTo>
                  <a:pt x="2344123" y="2156593"/>
                </a:lnTo>
                <a:lnTo>
                  <a:pt x="0" y="21565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6274011" y="3257749"/>
            <a:ext cx="959181" cy="882447"/>
          </a:xfrm>
          <a:custGeom>
            <a:avLst/>
            <a:gdLst/>
            <a:ahLst/>
            <a:cxnLst/>
            <a:rect l="l" t="t" r="r" b="b"/>
            <a:pathLst>
              <a:path w="1918363" h="1764894" extrusionOk="0">
                <a:moveTo>
                  <a:pt x="0" y="0"/>
                </a:moveTo>
                <a:lnTo>
                  <a:pt x="1918363" y="0"/>
                </a:lnTo>
                <a:lnTo>
                  <a:pt x="1918363" y="1764894"/>
                </a:lnTo>
                <a:lnTo>
                  <a:pt x="0" y="1764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3993420" y="1513297"/>
            <a:ext cx="1431581" cy="1317054"/>
          </a:xfrm>
          <a:custGeom>
            <a:avLst/>
            <a:gdLst/>
            <a:ahLst/>
            <a:cxnLst/>
            <a:rect l="l" t="t" r="r" b="b"/>
            <a:pathLst>
              <a:path w="2863162" h="2634109" extrusionOk="0">
                <a:moveTo>
                  <a:pt x="0" y="0"/>
                </a:moveTo>
                <a:lnTo>
                  <a:pt x="2863163" y="0"/>
                </a:lnTo>
                <a:lnTo>
                  <a:pt x="2863163" y="2634109"/>
                </a:lnTo>
                <a:lnTo>
                  <a:pt x="0" y="26341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1078177" y="3881797"/>
            <a:ext cx="992072" cy="912707"/>
          </a:xfrm>
          <a:custGeom>
            <a:avLst/>
            <a:gdLst/>
            <a:ahLst/>
            <a:cxnLst/>
            <a:rect l="l" t="t" r="r" b="b"/>
            <a:pathLst>
              <a:path w="1984145" h="1825413" extrusionOk="0">
                <a:moveTo>
                  <a:pt x="0" y="0"/>
                </a:moveTo>
                <a:lnTo>
                  <a:pt x="1984145" y="0"/>
                </a:lnTo>
                <a:lnTo>
                  <a:pt x="1984145" y="1825413"/>
                </a:lnTo>
                <a:lnTo>
                  <a:pt x="0" y="18254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"/>
          <p:cNvSpPr txBox="1"/>
          <p:nvPr/>
        </p:nvSpPr>
        <p:spPr>
          <a:xfrm>
            <a:off x="838200" y="547584"/>
            <a:ext cx="5604372" cy="435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fr" sz="2700" b="0" i="0" u="none" strike="noStrike" cap="none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Fonctionnalités de l’application Web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1319466" y="1707074"/>
            <a:ext cx="1303601" cy="80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b="1" dirty="0">
                <a:latin typeface="Arimo"/>
                <a:ea typeface="Arimo"/>
                <a:cs typeface="Arimo"/>
                <a:sym typeface="Arimo"/>
              </a:rPr>
              <a:t>D</a:t>
            </a:r>
            <a:r>
              <a:rPr lang="fr" sz="14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ifférents niveaux de difficultés 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7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 txBox="1"/>
          <p:nvPr/>
        </p:nvSpPr>
        <p:spPr>
          <a:xfrm>
            <a:off x="1947625" y="1702888"/>
            <a:ext cx="5248750" cy="81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fr" sz="43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Implémentation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8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 txBox="1"/>
          <p:nvPr/>
        </p:nvSpPr>
        <p:spPr>
          <a:xfrm>
            <a:off x="-138827" y="1542357"/>
            <a:ext cx="3976389" cy="112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fr" sz="2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Architecture de l’application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">
                <a:latin typeface="Lato"/>
                <a:ea typeface="Lato"/>
                <a:cs typeface="Lato"/>
                <a:sym typeface="Lato"/>
              </a:rPr>
              <a:t>9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8"/>
          <p:cNvPicPr preferRelativeResize="0"/>
          <p:nvPr/>
        </p:nvPicPr>
        <p:blipFill rotWithShape="1">
          <a:blip r:embed="rId3">
            <a:alphaModFix/>
          </a:blip>
          <a:srcRect t="2031"/>
          <a:stretch/>
        </p:blipFill>
        <p:spPr>
          <a:xfrm>
            <a:off x="3202251" y="0"/>
            <a:ext cx="5562349" cy="5032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254</Words>
  <Application>Microsoft Office PowerPoint</Application>
  <PresentationFormat>On-screen Show (16:9)</PresentationFormat>
  <Paragraphs>78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Open Sans</vt:lpstr>
      <vt:lpstr>Martel Sans</vt:lpstr>
      <vt:lpstr>Playfair Display</vt:lpstr>
      <vt:lpstr>Arimo</vt:lpstr>
      <vt:lpstr>Lato</vt:lpstr>
      <vt:lpstr>Coral</vt:lpstr>
      <vt:lpstr>PowerPoint Presentation</vt:lpstr>
      <vt:lpstr>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JABIRI ABDERRAHMANE</cp:lastModifiedBy>
  <cp:revision>5</cp:revision>
  <dcterms:modified xsi:type="dcterms:W3CDTF">2024-06-06T05:46:34Z</dcterms:modified>
</cp:coreProperties>
</file>